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3" r:id="rId12"/>
    <p:sldId id="287" r:id="rId13"/>
    <p:sldId id="284" r:id="rId14"/>
    <p:sldId id="285" r:id="rId15"/>
    <p:sldId id="288" r:id="rId16"/>
    <p:sldId id="28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86" autoAdjust="0"/>
  </p:normalViewPr>
  <p:slideViewPr>
    <p:cSldViewPr>
      <p:cViewPr varScale="1">
        <p:scale>
          <a:sx n="70" d="100"/>
          <a:sy n="70" d="100"/>
        </p:scale>
        <p:origin x="1386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374997-4222-4E0D-949F-434F99D4D610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C19BD5-2224-4C6E-BDB7-37A2746861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066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19BD5-2224-4C6E-BDB7-37A27468611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955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 rotWithShape="1">
          <a:blip r:embed="rId2" cstate="print"/>
          <a:srcRect l="46753"/>
          <a:stretch/>
        </p:blipFill>
        <p:spPr bwMode="auto">
          <a:xfrm>
            <a:off x="1" y="-14844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https://apf.mail.ru/cgi-bin/readmsg?id=15907627771570783928;0;1&amp;exif=1&amp;full=1&amp;x-email=zulfira_trofimov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apf.mail.ru/cgi-bin/readmsg?id=15907627771570783928;0;1&amp;exif=1&amp;full=1&amp;x-email=zulfira_trofimova%40mail.r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https://apf.mail.ru/cgi-bin/readmsg?id=15907627771570783928;0;1&amp;exif=1&amp;full=1&amp;x-email=zulfira_trofimova%40mail.r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8" descr="https://apf.mail.ru/cgi-bin/readmsg?id=15907627901645004990;0;1&amp;exif=1&amp;full=1&amp;x-email=zulfira_trofimova%40mail.ru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0" descr="https://apf.mail.ru/cgi-bin/readmsg?id=15907627901645004990;0;1&amp;exif=1&amp;full=1&amp;x-email=zulfira_trofimova%40mail.ru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979712" y="1190655"/>
            <a:ext cx="487828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Шахматы в школе.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интеграция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шахматами</a:t>
            </a: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Трофимова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Зульфира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Аглямовна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«Гимназия 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Лениногорска»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 rotWithShape="1">
          <a:blip r:embed="rId2" cstate="print"/>
          <a:srcRect l="45236"/>
          <a:stretch/>
        </p:blipFill>
        <p:spPr bwMode="auto">
          <a:xfrm>
            <a:off x="0" y="-184282"/>
            <a:ext cx="9138777" cy="70422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92696"/>
            <a:ext cx="705678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Межпредметная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интеграция уроков</a:t>
            </a:r>
          </a:p>
          <a:p>
            <a:pPr algn="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литературного чтения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шахмат</a:t>
            </a: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Тема: Знакомство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 буквой Л, л.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Шахматная фигура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Ладья.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Тема: Жанры литературы. Шахматы в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литературных произведениях.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89" name="Picture 1" descr="E:\Моё шахматы\IMG_06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061" y="3771711"/>
            <a:ext cx="2821955" cy="188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752171"/>
            <a:ext cx="2880320" cy="1921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02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 rotWithShape="1">
          <a:blip r:embed="rId2" cstate="print"/>
          <a:srcRect l="45236"/>
          <a:stretch/>
        </p:blipFill>
        <p:spPr bwMode="auto">
          <a:xfrm>
            <a:off x="0" y="-184282"/>
            <a:ext cx="9138777" cy="70422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43608" y="725962"/>
            <a:ext cx="69127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Внеурочная деятельность:</a:t>
            </a:r>
          </a:p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урниры взрослых и детей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92697"/>
            <a:ext cx="69847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7525" y="4168235"/>
            <a:ext cx="3172907" cy="18679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395" y="2160529"/>
            <a:ext cx="2632981" cy="175617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3309" y="4164777"/>
            <a:ext cx="3153744" cy="17725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3309" y="2196902"/>
            <a:ext cx="2758691" cy="183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8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 rotWithShape="1">
          <a:blip r:embed="rId2" cstate="print"/>
          <a:srcRect l="45236"/>
          <a:stretch/>
        </p:blipFill>
        <p:spPr bwMode="auto">
          <a:xfrm>
            <a:off x="0" y="-184282"/>
            <a:ext cx="9138777" cy="70422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92697"/>
            <a:ext cx="69847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Творческие работы: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Мир шахмат</a:t>
            </a: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871" y="1598050"/>
            <a:ext cx="3031113" cy="20217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344" y="1623339"/>
            <a:ext cx="3045748" cy="20314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240" y="4077072"/>
            <a:ext cx="3357488" cy="223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91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 rotWithShape="1">
          <a:blip r:embed="rId2" cstate="print"/>
          <a:srcRect l="45236"/>
          <a:stretch/>
        </p:blipFill>
        <p:spPr bwMode="auto">
          <a:xfrm>
            <a:off x="0" y="-184282"/>
            <a:ext cx="9138777" cy="70422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92696"/>
            <a:ext cx="70567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Интерактивная олимпиада</a:t>
            </a:r>
          </a:p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«Белая пешка»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459" y="3591430"/>
            <a:ext cx="2094803" cy="27930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240" y="1844824"/>
            <a:ext cx="2711012" cy="20332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240" y="4293096"/>
            <a:ext cx="2768304" cy="20762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8206" y="1409853"/>
            <a:ext cx="2764878" cy="191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12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 rotWithShape="1">
          <a:blip r:embed="rId2" cstate="print"/>
          <a:srcRect l="45236"/>
          <a:stretch/>
        </p:blipFill>
        <p:spPr bwMode="auto">
          <a:xfrm>
            <a:off x="0" y="-184282"/>
            <a:ext cx="9138777" cy="70422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92696"/>
            <a:ext cx="7056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Активисты «Звёздочки»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789040"/>
            <a:ext cx="3168352" cy="21122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056" y="1632408"/>
            <a:ext cx="3024336" cy="201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88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 rotWithShape="1">
          <a:blip r:embed="rId2" cstate="print"/>
          <a:srcRect l="45236"/>
          <a:stretch/>
        </p:blipFill>
        <p:spPr bwMode="auto">
          <a:xfrm>
            <a:off x="0" y="-184282"/>
            <a:ext cx="9138777" cy="70422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92696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Достижения </a:t>
            </a:r>
          </a:p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межпредметной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интеграции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48" y="1311238"/>
            <a:ext cx="1653002" cy="22040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708" y="2205093"/>
            <a:ext cx="1586825" cy="21157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567" y="2961697"/>
            <a:ext cx="1621961" cy="216261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255" y="1451474"/>
            <a:ext cx="1615465" cy="21539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841" y="2154449"/>
            <a:ext cx="1529868" cy="20398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605" y="2991644"/>
            <a:ext cx="1619862" cy="21598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180" y="5222298"/>
            <a:ext cx="1756315" cy="131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54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 rotWithShape="1">
          <a:blip r:embed="rId2" cstate="print"/>
          <a:srcRect l="45236"/>
          <a:stretch/>
        </p:blipFill>
        <p:spPr bwMode="auto">
          <a:xfrm>
            <a:off x="5223" y="17060"/>
            <a:ext cx="9138777" cy="70422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40768" y="753666"/>
            <a:ext cx="69127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Шахматы – это игра, наука и спорт.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Моя цель – развивать интерес детей к  интеллектуальной игре,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связывая грани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шахматной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науки и                                   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учебных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дисциплин.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399" t="15350" r="14399"/>
          <a:stretch/>
        </p:blipFill>
        <p:spPr>
          <a:xfrm>
            <a:off x="5540562" y="2849271"/>
            <a:ext cx="2912974" cy="328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12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 rotWithShape="1">
          <a:blip r:embed="rId2" cstate="print"/>
          <a:srcRect l="45236"/>
          <a:stretch/>
        </p:blipFill>
        <p:spPr bwMode="auto">
          <a:xfrm>
            <a:off x="0" y="-184282"/>
            <a:ext cx="9138777" cy="70422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92696"/>
            <a:ext cx="705678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«Человек, играющий в шахматы, оказывается</a:t>
            </a:r>
          </a:p>
          <a:p>
            <a:pPr algn="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лучше  подготовленным  к жизненным   ситуациям».</a:t>
            </a:r>
          </a:p>
          <a:p>
            <a:pPr algn="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М. М. Ботвинник, экс-чемпион мира по шахматам,</a:t>
            </a:r>
          </a:p>
          <a:p>
            <a:pPr algn="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кандидат физико-математических наук</a:t>
            </a:r>
          </a:p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ФГОС НОО.   Портрет выпускника начальной школы</a:t>
            </a:r>
          </a:p>
          <a:p>
            <a:pPr algn="just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203" y="2348880"/>
            <a:ext cx="6174102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 rotWithShape="1">
          <a:blip r:embed="rId2" cstate="print"/>
          <a:srcRect l="45236"/>
          <a:stretch/>
        </p:blipFill>
        <p:spPr bwMode="auto">
          <a:xfrm>
            <a:off x="0" y="-184282"/>
            <a:ext cx="9138777" cy="70422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92696"/>
            <a:ext cx="705678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Межпредметная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интеграция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 и   шахматы                     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Математика 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Русский язык                       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Литературное чтение</a:t>
            </a:r>
          </a:p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Физическая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культура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88840"/>
            <a:ext cx="2948816" cy="1968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080" y="4294129"/>
            <a:ext cx="2964840" cy="1919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02"/>
          <a:stretch/>
        </p:blipFill>
        <p:spPr bwMode="auto">
          <a:xfrm>
            <a:off x="3917124" y="1687909"/>
            <a:ext cx="942908" cy="60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523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 rotWithShape="1">
          <a:blip r:embed="rId3" cstate="print"/>
          <a:srcRect l="45236"/>
          <a:stretch/>
        </p:blipFill>
        <p:spPr bwMode="auto">
          <a:xfrm>
            <a:off x="-14808" y="-184281"/>
            <a:ext cx="9138777" cy="70422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92696"/>
            <a:ext cx="705678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Шахматы развивают</a:t>
            </a:r>
          </a:p>
          <a:p>
            <a:pPr algn="just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Познавательные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УУД –</a:t>
            </a: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мыслить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системно</a:t>
            </a:r>
          </a:p>
          <a:p>
            <a:pPr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Регулятивные УУД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самодисциплина</a:t>
            </a:r>
          </a:p>
          <a:p>
            <a:pPr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Коммуникативные УУД –</a:t>
            </a: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сотрудничество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 партнером </a:t>
            </a:r>
          </a:p>
          <a:p>
            <a:pPr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 Личностные УУД – 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мотивация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 обучению</a:t>
            </a:r>
          </a:p>
          <a:p>
            <a:pPr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322" y="490109"/>
            <a:ext cx="2448272" cy="163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195" y="2276872"/>
            <a:ext cx="2472086" cy="1652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 descr="E:\Моё шахматы\IMG_064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1"/>
          <a:stretch/>
        </p:blipFill>
        <p:spPr bwMode="auto">
          <a:xfrm>
            <a:off x="5796136" y="4077072"/>
            <a:ext cx="2592288" cy="1970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84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 rotWithShape="1">
          <a:blip r:embed="rId2" cstate="print"/>
          <a:srcRect l="45236"/>
          <a:stretch/>
        </p:blipFill>
        <p:spPr bwMode="auto">
          <a:xfrm>
            <a:off x="0" y="-184282"/>
            <a:ext cx="9138777" cy="70422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92696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Моя задача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– использование разнообразных форм и методов интеграции учебных предметов начальной школы и шахмат на основе системно-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метода.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193" y="2233936"/>
            <a:ext cx="2952328" cy="248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6813" y="2060848"/>
            <a:ext cx="3011685" cy="37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61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 rotWithShape="1">
          <a:blip r:embed="rId2" cstate="print"/>
          <a:srcRect l="45236"/>
          <a:stretch/>
        </p:blipFill>
        <p:spPr bwMode="auto">
          <a:xfrm>
            <a:off x="0" y="-184282"/>
            <a:ext cx="9138777" cy="70422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92696"/>
            <a:ext cx="66247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Координационный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совет по развитию шахматного образования в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г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Лениногорске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 descr="C:\Users\ПК\Desktop\фото с телефона\IMG_20180104_142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3236" y="3257737"/>
            <a:ext cx="2880320" cy="2242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9854" y="1998804"/>
            <a:ext cx="3267739" cy="251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08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 rotWithShape="1">
          <a:blip r:embed="rId2" cstate="print"/>
          <a:srcRect l="45236"/>
          <a:stretch/>
        </p:blipFill>
        <p:spPr bwMode="auto">
          <a:xfrm>
            <a:off x="0" y="-184282"/>
            <a:ext cx="9138777" cy="70422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92696"/>
            <a:ext cx="7056784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Открытые уроки в рамках международных, республиканских научно-практических конференций и семинаров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E:\Моё шахматы\IMG_14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80740"/>
            <a:ext cx="3168352" cy="2112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Валера\Desktop\юбилей\hrxt1htFXE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731" y="2260069"/>
            <a:ext cx="2787677" cy="3716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40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 rotWithShape="1">
          <a:blip r:embed="rId2" cstate="print"/>
          <a:srcRect l="45236"/>
          <a:stretch/>
        </p:blipFill>
        <p:spPr bwMode="auto">
          <a:xfrm>
            <a:off x="0" y="-184282"/>
            <a:ext cx="9138777" cy="70422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92696"/>
            <a:ext cx="705678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Межпредметная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интеграция уроков</a:t>
            </a:r>
          </a:p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русского языка и шахмат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Тема: Письмо заглавной и строчной буквы П,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Письмо ходов пешки.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E:\Моё шахматы\IMGA00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96952"/>
            <a:ext cx="3096344" cy="228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786" y="3012788"/>
            <a:ext cx="3215036" cy="2144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94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\Desktop\25644.png"/>
          <p:cNvPicPr>
            <a:picLocks noChangeAspect="1" noChangeArrowheads="1"/>
          </p:cNvPicPr>
          <p:nvPr/>
        </p:nvPicPr>
        <p:blipFill rotWithShape="1">
          <a:blip r:embed="rId2" cstate="print"/>
          <a:srcRect l="45236"/>
          <a:stretch/>
        </p:blipFill>
        <p:spPr bwMode="auto">
          <a:xfrm>
            <a:off x="0" y="-184282"/>
            <a:ext cx="9138777" cy="70422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83671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92696"/>
            <a:ext cx="7056784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Межпредметная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интеграция уроков</a:t>
            </a:r>
          </a:p>
          <a:p>
            <a:pPr algn="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математики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шахмат</a:t>
            </a:r>
          </a:p>
          <a:p>
            <a:pPr algn="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 «Решение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задач на сравнение.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Ценность шахматных фигур».</a:t>
            </a:r>
          </a:p>
          <a:p>
            <a:pPr algn="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Валера\Desktop\2018-2019\стол 2018-2019\Уманской Э.Э\BsSrBZro_4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00" y="3007734"/>
            <a:ext cx="2896332" cy="217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Валера\Desktop\2018-2019\стол 2018-2019\Уманской Э.Э\gMVnWCTwurU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11"/>
          <a:stretch/>
        </p:blipFill>
        <p:spPr bwMode="auto">
          <a:xfrm>
            <a:off x="5436096" y="1544598"/>
            <a:ext cx="2808312" cy="221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E:\Моё шахматы\фото трофимова 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935295"/>
            <a:ext cx="2943877" cy="220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87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1023</TotalTime>
  <Words>288</Words>
  <Application>Microsoft Office PowerPoint</Application>
  <PresentationFormat>Экран (4:3)</PresentationFormat>
  <Paragraphs>83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Icl</cp:lastModifiedBy>
  <cp:revision>87</cp:revision>
  <dcterms:created xsi:type="dcterms:W3CDTF">2020-05-18T12:59:51Z</dcterms:created>
  <dcterms:modified xsi:type="dcterms:W3CDTF">2020-05-29T18:48:26Z</dcterms:modified>
</cp:coreProperties>
</file>